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75"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749" autoAdjust="0"/>
  </p:normalViewPr>
  <p:slideViewPr>
    <p:cSldViewPr snapToGrid="0" showGuides="1">
      <p:cViewPr varScale="1">
        <p:scale>
          <a:sx n="72" d="100"/>
          <a:sy n="72" d="100"/>
        </p:scale>
        <p:origin x="302"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1/3/2023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dirty="0"/>
          </a:p>
        </p:txBody>
      </p:sp>
    </p:spTree>
    <p:extLst>
      <p:ext uri="{BB962C8B-B14F-4D97-AF65-F5344CB8AC3E}">
        <p14:creationId xmlns:p14="http://schemas.microsoft.com/office/powerpoint/2010/main" val="221177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788670" y="1527005"/>
            <a:ext cx="4357688" cy="1325563"/>
          </a:xfrm>
        </p:spPr>
        <p:txBody>
          <a:bodyPr>
            <a:normAutofit fontScale="90000"/>
          </a:bodyPr>
          <a:lstStyle/>
          <a:p>
            <a:r>
              <a:rPr lang="en-US" dirty="0"/>
              <a:t>CONCLUSIONS (what we’ve learnt – story telling)</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Tree>
    <p:extLst>
      <p:ext uri="{BB962C8B-B14F-4D97-AF65-F5344CB8AC3E}">
        <p14:creationId xmlns:p14="http://schemas.microsoft.com/office/powerpoint/2010/main" val="181035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667</Words>
  <Application>Microsoft Office PowerPoint</Application>
  <PresentationFormat>Widescreen</PresentationFormat>
  <Paragraphs>114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 (what we’ve learnt – story telling)</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Patricia Colomer</cp:lastModifiedBy>
  <cp:revision>8</cp:revision>
  <dcterms:created xsi:type="dcterms:W3CDTF">2022-12-19T18:46:35Z</dcterms:created>
  <dcterms:modified xsi:type="dcterms:W3CDTF">2023-01-03T21:31:47Z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